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>
      <p:cViewPr varScale="1">
        <p:scale>
          <a:sx n="137" d="100"/>
          <a:sy n="137" d="100"/>
        </p:scale>
        <p:origin x="9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664c91c6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664c91c6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664c91c6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0664c91c6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2da8554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2da8554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fcdd607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fcdd607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fcdd6075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fcdd6075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2da85543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2da85543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2da85543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2da85543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2da85543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2da85543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664c91c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664c91c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2da85543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2da85543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guidek12.com/lexington1sc/school_search/2022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 dirty="0"/>
              <a:t>Third Reading </a:t>
            </a:r>
            <a:endParaRPr sz="402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 dirty="0"/>
              <a:t>Lakeside Middle Attendance Lines</a:t>
            </a:r>
            <a:endParaRPr sz="402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 dirty="0"/>
              <a:t>February 15, 2022</a:t>
            </a:r>
            <a:endParaRPr sz="40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Proposed Lines School Locator Link</a:t>
            </a:r>
            <a:endParaRPr sz="3000"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https://app.guidek12.com/lexington1sc/school_search/2022/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Discussion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525025" y="1142625"/>
            <a:ext cx="8222100" cy="3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New Attendance Lines Rationale</a:t>
            </a:r>
            <a:endParaRPr sz="300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434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Use facilities efficiently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4343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Minimize the division of subdivisions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4343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Allow future student growth in permanent facilities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4343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Consider transportation patterns for efficient and safe student transportation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4343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Utilize natural and major road boundaries where possible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4343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Balance student enrollment between Lakeside Middle (former Lexington Middle) and Meadow Glen Middle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00"/>
              <a:t>Current LMS/MGMS Attendance Lines</a:t>
            </a:r>
            <a:endParaRPr sz="30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225" y="738325"/>
            <a:ext cx="5716650" cy="43160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4149825" y="3648250"/>
            <a:ext cx="4023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616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043550" y="2402400"/>
            <a:ext cx="5007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1027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Proposed LMS/MGMS Attendance Lines</a:t>
            </a:r>
            <a:endParaRPr sz="30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338" y="724125"/>
            <a:ext cx="5781326" cy="432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4149825" y="3648250"/>
            <a:ext cx="4023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852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6171300" y="2295925"/>
            <a:ext cx="4023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826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Elementary Feeder Patterns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u="sng"/>
              <a:t>Lakeside Middle</a:t>
            </a:r>
            <a:r>
              <a:rPr lang="en" sz="2000"/>
              <a:t> - Portions of Lexington Elementary, New Providence Elementary and Midway Elementary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u="sng"/>
              <a:t>Meadow Glen Middle</a:t>
            </a:r>
            <a:r>
              <a:rPr lang="en" sz="2000"/>
              <a:t> - Meadow Glen Elementary and portions of Midway Elementary and Oak Grove Elementary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High School Feeder Patterns</a:t>
            </a:r>
            <a:endParaRPr sz="3000"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u="sng"/>
              <a:t>Lakeside Middle</a:t>
            </a:r>
            <a:r>
              <a:rPr lang="en" sz="2000"/>
              <a:t> - River Bluff High School</a:t>
            </a:r>
            <a:endParaRPr sz="200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u="sng"/>
              <a:t>Meadow Glen Middle</a:t>
            </a:r>
            <a:r>
              <a:rPr lang="en" sz="2000"/>
              <a:t> - River Bluff High School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80"/>
              <a:t>Grandfathering Options for Rising Eighth-Graders</a:t>
            </a:r>
            <a:endParaRPr sz="2880"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463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oboto"/>
              <a:buChar char="•"/>
            </a:pPr>
            <a:r>
              <a:rPr lang="en" sz="2000"/>
              <a:t>If the new attendance lines show that a </a:t>
            </a:r>
            <a:r>
              <a:rPr lang="en" sz="2000" u="sng"/>
              <a:t>current seventh-grade </a:t>
            </a:r>
            <a:r>
              <a:rPr lang="en" sz="2000"/>
              <a:t>student would be rezoned, that student may elect to stay at his/her current school for his/her </a:t>
            </a:r>
            <a:r>
              <a:rPr lang="en" sz="2000" u="sng"/>
              <a:t>eighth-grade year</a:t>
            </a:r>
            <a:r>
              <a:rPr lang="en" sz="2000"/>
              <a:t>.</a:t>
            </a:r>
            <a:endParaRPr sz="2000"/>
          </a:p>
          <a:p>
            <a:pPr marL="514350" lvl="0" indent="-463550" algn="l" rtl="0">
              <a:lnSpc>
                <a:spcPct val="105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Roboto"/>
              <a:buChar char="•"/>
            </a:pPr>
            <a:r>
              <a:rPr lang="en" sz="2000"/>
              <a:t>Parents/Guardians must provide transportation to and from school. No special bus routes will be available.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Immersion</a:t>
            </a:r>
            <a:endParaRPr sz="3000"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Chinese immersion will remain at Meadow Glen Middle School</a:t>
            </a:r>
            <a:endParaRPr sz="2000" dirty="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French immersion will be relocated to Lakeside Middle School</a:t>
            </a:r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8</a:t>
            </a:r>
            <a:r>
              <a:rPr lang="en" sz="2000" baseline="30000" dirty="0"/>
              <a:t>th</a:t>
            </a:r>
            <a:r>
              <a:rPr lang="en" sz="2000" dirty="0"/>
              <a:t> grade French immersion will be located at Meadow Glen Middle School for next year</a:t>
            </a: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Key Dates</a:t>
            </a:r>
            <a:endParaRPr sz="3000"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First Reading: Board Meeting – 12/14/2021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Public Meetings (6:00 p.m.)</a:t>
            </a:r>
            <a:endParaRPr sz="2000" dirty="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 dirty="0"/>
              <a:t>Lexington Middle School – 1/10/202</a:t>
            </a:r>
            <a:r>
              <a:rPr lang="en-US" sz="1900" dirty="0"/>
              <a:t>2</a:t>
            </a:r>
            <a:endParaRPr sz="1900" dirty="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 dirty="0"/>
              <a:t>Meadow Glen Middle School </a:t>
            </a:r>
            <a:r>
              <a:rPr lang="en" sz="1900"/>
              <a:t>– 1/12/2022</a:t>
            </a:r>
            <a:endParaRPr sz="19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Second Reading: Board Meeting – 1/18/2022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Third Reading: Board Meeting – 2/15/2022</a:t>
            </a:r>
            <a:endParaRPr sz="20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286</Words>
  <Application>Microsoft Macintosh PowerPoint</Application>
  <PresentationFormat>On-screen Show (16:9)</PresentationFormat>
  <Paragraphs>39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Roboto</vt:lpstr>
      <vt:lpstr>Material</vt:lpstr>
      <vt:lpstr>Third Reading  Lakeside Middle Attendance Lines February 15, 2022</vt:lpstr>
      <vt:lpstr>New Attendance Lines Rationale</vt:lpstr>
      <vt:lpstr>Current LMS/MGMS Attendance Lines</vt:lpstr>
      <vt:lpstr>Proposed LMS/MGMS Attendance Lines</vt:lpstr>
      <vt:lpstr>Elementary Feeder Patterns</vt:lpstr>
      <vt:lpstr>High School Feeder Patterns</vt:lpstr>
      <vt:lpstr>Grandfathering Options for Rising Eighth-Graders</vt:lpstr>
      <vt:lpstr>Immersion</vt:lpstr>
      <vt:lpstr>Key Dates</vt:lpstr>
      <vt:lpstr>Proposed Lines School Locator Link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Reading  Lakeside Middle Attendance Lines January 18, 2022</dc:title>
  <cp:lastModifiedBy>Jeff Salters</cp:lastModifiedBy>
  <cp:revision>3</cp:revision>
  <dcterms:modified xsi:type="dcterms:W3CDTF">2022-02-14T12:47:23Z</dcterms:modified>
</cp:coreProperties>
</file>