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04ebb9a8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04ebb9a8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04ebb9a8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04ebb9a8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04ebb9a8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04ebb9a8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04ebb9a8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04ebb9a8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04ebb9a8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04ebb9a8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04ebb9a8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04ebb9a8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04ebb9a8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04ebb9a8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04ebb9a8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04ebb9a8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04ebb9a8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04ebb9a8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ebb9a8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ebb9a8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04ebb9a8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04ebb9a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04ebb9a8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04ebb9a8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04ebb9a8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04ebb9a8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04ebb9a8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04ebb9a8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04ebb9a8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04ebb9a8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04ebb9a8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04ebb9a8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04ebb9a8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04ebb9a8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915250" cy="491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6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7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9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552349" cy="531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2302" cy="448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8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